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C31D6-8E1F-4798-B8AF-0EFB54467B59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F1335-9E25-433D-896A-D847E0642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6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F1335-9E25-433D-896A-D847E06423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401" y="2457450"/>
            <a:ext cx="8455025" cy="1036638"/>
          </a:xfrm>
        </p:spPr>
        <p:txBody>
          <a:bodyPr/>
          <a:lstStyle>
            <a:lvl1pPr>
              <a:defRPr sz="4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3513" y="3500438"/>
            <a:ext cx="6400800" cy="558800"/>
          </a:xfrm>
          <a:effectLst>
            <a:outerShdw dist="17961" dir="2700000" algn="ctr" rotWithShape="0">
              <a:srgbClr val="000000"/>
            </a:outerShdw>
          </a:effec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FFCC00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effectLst>
            <a:outerShdw dist="17961" dir="2700000" algn="ctr" rotWithShape="0">
              <a:srgbClr val="FFFFFF"/>
            </a:outerShdw>
          </a:effec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effectLst>
            <a:outerShdw dist="17961" dir="2700000" algn="ctr" rotWithShape="0">
              <a:srgbClr val="FFFFFF"/>
            </a:outerShdw>
          </a:effec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effectLst>
            <a:outerShdw dist="17961" dir="2700000" algn="ctr" rotWithShape="0">
              <a:srgbClr val="FFFFFF"/>
            </a:outerShdw>
          </a:effec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2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36552"/>
            <a:ext cx="2057400" cy="5789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36552"/>
            <a:ext cx="6019800" cy="5789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6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10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0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5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7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1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9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5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6550"/>
            <a:ext cx="8229600" cy="11128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C14F9D7-56E8-4DBF-8348-CBE01261FAE0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4F412F-3AB7-4195-85D8-23BE1469F572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Rekindling The Fire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0612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How To Recognize When The Fire Is Going Out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Reduction in involvement</a:t>
            </a:r>
          </a:p>
          <a:p>
            <a:r>
              <a:rPr lang="en-US" sz="4000" dirty="0"/>
              <a:t>Reduction In Spiritual Hunger</a:t>
            </a:r>
          </a:p>
          <a:p>
            <a:r>
              <a:rPr lang="en-US" sz="4000" dirty="0"/>
              <a:t>Lack of Appreciation</a:t>
            </a:r>
          </a:p>
          <a:p>
            <a:r>
              <a:rPr lang="en-US" sz="4000" dirty="0"/>
              <a:t>Lack of Will / Motivation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1478E6-8B78-49AA-9AD2-6B1244D1BC1A}"/>
              </a:ext>
            </a:extLst>
          </p:cNvPr>
          <p:cNvSpPr/>
          <p:nvPr/>
        </p:nvSpPr>
        <p:spPr>
          <a:xfrm>
            <a:off x="457200" y="4495801"/>
            <a:ext cx="8229600" cy="1781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you feel that all motivation is gone out of you, then you know that the fire is going out.</a:t>
            </a:r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8F0EB2-0731-4F85-A800-4ACFC6D54BA3}"/>
              </a:ext>
            </a:extLst>
          </p:cNvPr>
          <p:cNvSpPr/>
          <p:nvPr/>
        </p:nvSpPr>
        <p:spPr>
          <a:xfrm>
            <a:off x="457200" y="37338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In the dying stage, you can easily swing into the hyper-critical state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306D95-1DCB-402E-8F1A-BB488506EBF6}"/>
              </a:ext>
            </a:extLst>
          </p:cNvPr>
          <p:cNvSpPr/>
          <p:nvPr/>
        </p:nvSpPr>
        <p:spPr>
          <a:xfrm>
            <a:off x="457200" y="37338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In the critical stage, your own fire begins to smolder and die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6E07F3-0E32-4017-B204-EC9A88C3B156}"/>
              </a:ext>
            </a:extLst>
          </p:cNvPr>
          <p:cNvSpPr/>
          <p:nvPr/>
        </p:nvSpPr>
        <p:spPr>
          <a:xfrm>
            <a:off x="457200" y="29718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Blessings come from spiritual hunger, a thirst for righteousness, a desire for the word - Matt. 5:6; 1 Pet. 2:1-3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43DCD2-C29D-4E30-A163-898BD4890925}"/>
              </a:ext>
            </a:extLst>
          </p:cNvPr>
          <p:cNvSpPr/>
          <p:nvPr/>
        </p:nvSpPr>
        <p:spPr>
          <a:xfrm>
            <a:off x="457200" y="2971800"/>
            <a:ext cx="82296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When worldly things choke the word and the hunger is gone then you know that you have drifted, and the fiery passion of the gospel dies out.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FEDA92-3963-46E9-A2A8-E4711CDC42AC}"/>
              </a:ext>
            </a:extLst>
          </p:cNvPr>
          <p:cNvSpPr/>
          <p:nvPr/>
        </p:nvSpPr>
        <p:spPr>
          <a:xfrm>
            <a:off x="457200" y="2362201"/>
            <a:ext cx="8229600" cy="182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Spiritual energy cannot be replenished by less involvement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56A00-666D-47E7-B847-2C541071A6C7}"/>
              </a:ext>
            </a:extLst>
          </p:cNvPr>
          <p:cNvSpPr/>
          <p:nvPr/>
        </p:nvSpPr>
        <p:spPr>
          <a:xfrm>
            <a:off x="457200" y="2362201"/>
            <a:ext cx="8229600" cy="182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you no longer see souls that need saving, that need to catch your passion for Christ, you lose interest in the cause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4A7171-DBB1-484E-B908-A5521B60BF34}"/>
              </a:ext>
            </a:extLst>
          </p:cNvPr>
          <p:cNvSpPr/>
          <p:nvPr/>
        </p:nvSpPr>
        <p:spPr>
          <a:xfrm>
            <a:off x="457200" y="2362201"/>
            <a:ext cx="8229600" cy="182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There is a tendency to back off, and stay away too long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0322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Why You Need To Rekindle The Fire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You Need It For Yourself</a:t>
            </a:r>
          </a:p>
          <a:p>
            <a:r>
              <a:rPr lang="en-US" sz="4000" dirty="0"/>
              <a:t>You Need To Energize The Church</a:t>
            </a:r>
          </a:p>
          <a:p>
            <a:r>
              <a:rPr lang="en-US" sz="4000" dirty="0"/>
              <a:t>You Need To Influence The Salvation of Your Family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3F07C7-81F5-4F61-8113-21147100EA82}"/>
              </a:ext>
            </a:extLst>
          </p:cNvPr>
          <p:cNvSpPr/>
          <p:nvPr/>
        </p:nvSpPr>
        <p:spPr>
          <a:xfrm>
            <a:off x="457200" y="4953000"/>
            <a:ext cx="8229600" cy="1112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Your children need your example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35078D-2168-4D4D-95CF-FD4D1259E4C8}"/>
              </a:ext>
            </a:extLst>
          </p:cNvPr>
          <p:cNvSpPr/>
          <p:nvPr/>
        </p:nvSpPr>
        <p:spPr>
          <a:xfrm>
            <a:off x="457200" y="4953000"/>
            <a:ext cx="8229600" cy="1112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They need a home fire to keep them conscious of a Higher being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CC0460-236F-42AF-94AB-54B0E635A38D}"/>
              </a:ext>
            </a:extLst>
          </p:cNvPr>
          <p:cNvSpPr/>
          <p:nvPr/>
        </p:nvSpPr>
        <p:spPr>
          <a:xfrm>
            <a:off x="457200" y="4953000"/>
            <a:ext cx="8229600" cy="1112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You need to rekindle the fire in your heart in order to save your own family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2F1F26-B6A5-4A84-B4FC-5E89489CE0FC}"/>
              </a:ext>
            </a:extLst>
          </p:cNvPr>
          <p:cNvSpPr/>
          <p:nvPr/>
        </p:nvSpPr>
        <p:spPr>
          <a:xfrm>
            <a:off x="457200" y="3581400"/>
            <a:ext cx="8229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The church needs energy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DC6577-8C7A-46DA-8793-66659796F841}"/>
              </a:ext>
            </a:extLst>
          </p:cNvPr>
          <p:cNvSpPr/>
          <p:nvPr/>
        </p:nvSpPr>
        <p:spPr>
          <a:xfrm>
            <a:off x="457200" y="3581400"/>
            <a:ext cx="8229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When you have more takers than givers, the church gets weaker and weaker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35956D-5180-467C-83EA-D7E3054CBEC4}"/>
              </a:ext>
            </a:extLst>
          </p:cNvPr>
          <p:cNvSpPr/>
          <p:nvPr/>
        </p:nvSpPr>
        <p:spPr>
          <a:xfrm>
            <a:off x="457200" y="3581400"/>
            <a:ext cx="8229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The Lord is counting on you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36CAEF-5DC8-4D7C-952D-56BB33DEE210}"/>
              </a:ext>
            </a:extLst>
          </p:cNvPr>
          <p:cNvSpPr/>
          <p:nvPr/>
        </p:nvSpPr>
        <p:spPr>
          <a:xfrm>
            <a:off x="457200" y="2362202"/>
            <a:ext cx="8229600" cy="115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Past performance will not count in judgment if you quit now -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Ezek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18:24</a:t>
            </a:r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082CF5-FB8D-4E82-AE71-A61570AB8EE7}"/>
              </a:ext>
            </a:extLst>
          </p:cNvPr>
          <p:cNvSpPr/>
          <p:nvPr/>
        </p:nvSpPr>
        <p:spPr>
          <a:xfrm>
            <a:off x="457200" y="2362202"/>
            <a:ext cx="8229600" cy="115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You need the fire to endure the race set before you</a:t>
            </a:r>
            <a:endParaRPr lang="en-US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9C1803-7E7D-425E-B097-A59B966CFD69}"/>
              </a:ext>
            </a:extLst>
          </p:cNvPr>
          <p:cNvSpPr/>
          <p:nvPr/>
        </p:nvSpPr>
        <p:spPr>
          <a:xfrm>
            <a:off x="457200" y="2362202"/>
            <a:ext cx="8229600" cy="115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You need it, because you know it is worth it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1434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Why You Need To Rekindle The Fire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You Need It To Maintain A Light In A Dark World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C4066E-8EED-424F-AB17-AA8595EBB91A}"/>
              </a:ext>
            </a:extLst>
          </p:cNvPr>
          <p:cNvSpPr/>
          <p:nvPr/>
        </p:nvSpPr>
        <p:spPr>
          <a:xfrm>
            <a:off x="457200" y="2971800"/>
            <a:ext cx="82296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Let The Lower Lights Be Burning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AF1FB-4C08-45B0-8E85-41BE3484E1AC}"/>
              </a:ext>
            </a:extLst>
          </p:cNvPr>
          <p:cNvSpPr/>
          <p:nvPr/>
        </p:nvSpPr>
        <p:spPr>
          <a:xfrm>
            <a:off x="473901" y="2971800"/>
            <a:ext cx="82296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useless to complain about the shape of our society, and then not show the world what kind of heart and life they could have.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F6C39B-4FB6-47E3-A96A-A4F21DC7C89B}"/>
              </a:ext>
            </a:extLst>
          </p:cNvPr>
          <p:cNvSpPr/>
          <p:nvPr/>
        </p:nvSpPr>
        <p:spPr>
          <a:xfrm>
            <a:off x="457202" y="2971800"/>
            <a:ext cx="8246301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Your friends, fellow-workers may never hear a gospel sermon, but they desperately need to see a sermon in the example of your life (“The World’s Bible”)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2386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How To Rekindle The Fire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Fuel – source - 2 Tim. 2:15</a:t>
            </a:r>
          </a:p>
          <a:p>
            <a:r>
              <a:rPr lang="en-US" sz="4000" dirty="0"/>
              <a:t>Involvement With Spiritual People - Heb. 10:25</a:t>
            </a:r>
          </a:p>
          <a:p>
            <a:r>
              <a:rPr lang="en-US" sz="4000" dirty="0"/>
              <a:t>Returning To First Love - Rev. 2:5</a:t>
            </a:r>
          </a:p>
          <a:p>
            <a:r>
              <a:rPr lang="en-US" sz="4000" dirty="0"/>
              <a:t>Examining Yourself - 2 Cor.13:5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A617F3-670A-4BAD-B0E5-1172839AB5B0}"/>
              </a:ext>
            </a:extLst>
          </p:cNvPr>
          <p:cNvSpPr/>
          <p:nvPr/>
        </p:nvSpPr>
        <p:spPr>
          <a:xfrm>
            <a:off x="457200" y="5105401"/>
            <a:ext cx="8229600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Learn to catch yourself entering the dying stage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2D446B-3C12-4F7A-B9BC-7C5511F9D037}"/>
              </a:ext>
            </a:extLst>
          </p:cNvPr>
          <p:cNvSpPr/>
          <p:nvPr/>
        </p:nvSpPr>
        <p:spPr>
          <a:xfrm>
            <a:off x="457200" y="5105401"/>
            <a:ext cx="8229600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Measure the fire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76E8C2-3A2A-4C50-9233-5C8698F9DB14}"/>
              </a:ext>
            </a:extLst>
          </p:cNvPr>
          <p:cNvSpPr/>
          <p:nvPr/>
        </p:nvSpPr>
        <p:spPr>
          <a:xfrm>
            <a:off x="457200" y="5075129"/>
            <a:ext cx="8229600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Press for the mark - Phil 3:14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4219D0-726A-45BE-A317-2EB6B88F83C4}"/>
              </a:ext>
            </a:extLst>
          </p:cNvPr>
          <p:cNvSpPr/>
          <p:nvPr/>
        </p:nvSpPr>
        <p:spPr>
          <a:xfrm>
            <a:off x="457200" y="5075129"/>
            <a:ext cx="8229600" cy="1232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Keep the drive alive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535DEC-4476-4A84-9344-116888976BBF}"/>
              </a:ext>
            </a:extLst>
          </p:cNvPr>
          <p:cNvSpPr/>
          <p:nvPr/>
        </p:nvSpPr>
        <p:spPr>
          <a:xfrm>
            <a:off x="457200" y="43434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Seeing the cross all over again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D6C956-1525-4034-87F1-21518AD35A62}"/>
              </a:ext>
            </a:extLst>
          </p:cNvPr>
          <p:cNvSpPr/>
          <p:nvPr/>
        </p:nvSpPr>
        <p:spPr>
          <a:xfrm>
            <a:off x="457200" y="43434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Corn flake commercial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7EF781-A8BD-43B1-B8A5-05984AC4EBB0}"/>
              </a:ext>
            </a:extLst>
          </p:cNvPr>
          <p:cNvSpPr/>
          <p:nvPr/>
        </p:nvSpPr>
        <p:spPr>
          <a:xfrm>
            <a:off x="457200" y="43434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See the cross again in the light that originally ignited your spiritual passion</a:t>
            </a:r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584DE3-039A-4609-AEF9-224E355331B4}"/>
              </a:ext>
            </a:extLst>
          </p:cNvPr>
          <p:cNvSpPr/>
          <p:nvPr/>
        </p:nvSpPr>
        <p:spPr>
          <a:xfrm>
            <a:off x="457200" y="3552826"/>
            <a:ext cx="8229600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Walk with the wise to be wise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AD45D9-9858-4583-82DF-9CEF3DA4454C}"/>
              </a:ext>
            </a:extLst>
          </p:cNvPr>
          <p:cNvSpPr/>
          <p:nvPr/>
        </p:nvSpPr>
        <p:spPr>
          <a:xfrm>
            <a:off x="457200" y="3552826"/>
            <a:ext cx="8229600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Looking to the heroes of faith</a:t>
            </a:r>
            <a:endParaRPr lang="en-US" sz="3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7B3EBF7-C8D7-4D37-8705-98E435B80D22}"/>
              </a:ext>
            </a:extLst>
          </p:cNvPr>
          <p:cNvSpPr/>
          <p:nvPr/>
        </p:nvSpPr>
        <p:spPr>
          <a:xfrm>
            <a:off x="457200" y="3552826"/>
            <a:ext cx="8229600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These ignite the fire again</a:t>
            </a:r>
            <a:endParaRPr lang="en-US" sz="3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16A6649-8C56-47F5-8625-AF59C3AE0CFA}"/>
              </a:ext>
            </a:extLst>
          </p:cNvPr>
          <p:cNvSpPr/>
          <p:nvPr/>
        </p:nvSpPr>
        <p:spPr>
          <a:xfrm>
            <a:off x="457200" y="2286000"/>
            <a:ext cx="8229600" cy="1266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Word (Bread of Life)</a:t>
            </a:r>
            <a:endParaRPr lang="en-US" sz="3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6BD4D7-A754-4DC6-B99B-B74A5424C119}"/>
              </a:ext>
            </a:extLst>
          </p:cNvPr>
          <p:cNvSpPr/>
          <p:nvPr/>
        </p:nvSpPr>
        <p:spPr>
          <a:xfrm>
            <a:off x="457200" y="2286000"/>
            <a:ext cx="8229600" cy="1266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Prayer</a:t>
            </a:r>
            <a:endParaRPr lang="en-US" sz="3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1CFA14-204F-4C8F-A8E2-FABD943F8C85}"/>
              </a:ext>
            </a:extLst>
          </p:cNvPr>
          <p:cNvSpPr/>
          <p:nvPr/>
        </p:nvSpPr>
        <p:spPr>
          <a:xfrm>
            <a:off x="457200" y="2286000"/>
            <a:ext cx="8229600" cy="1266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Communion</a:t>
            </a:r>
            <a:endParaRPr lang="en-US" sz="36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6ADBDE9-DB29-44B2-87F1-9AED468C4D34}"/>
              </a:ext>
            </a:extLst>
          </p:cNvPr>
          <p:cNvSpPr/>
          <p:nvPr/>
        </p:nvSpPr>
        <p:spPr>
          <a:xfrm>
            <a:off x="457200" y="2286000"/>
            <a:ext cx="8229600" cy="1266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Meditation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29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887" y="6059785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ireBackground_co_11 PowerPlugs Templates for PowerPoint">
  <a:themeElements>
    <a:clrScheme name="Default Design 13">
      <a:dk1>
        <a:srgbClr val="CC3300"/>
      </a:dk1>
      <a:lt1>
        <a:srgbClr val="FFFFFF"/>
      </a:lt1>
      <a:dk2>
        <a:srgbClr val="4F0101"/>
      </a:dk2>
      <a:lt2>
        <a:srgbClr val="FFCC00"/>
      </a:lt2>
      <a:accent1>
        <a:srgbClr val="CC3300"/>
      </a:accent1>
      <a:accent2>
        <a:srgbClr val="FF9933"/>
      </a:accent2>
      <a:accent3>
        <a:srgbClr val="B2AAAA"/>
      </a:accent3>
      <a:accent4>
        <a:srgbClr val="DADADA"/>
      </a:accent4>
      <a:accent5>
        <a:srgbClr val="E2ADAA"/>
      </a:accent5>
      <a:accent6>
        <a:srgbClr val="E78A2D"/>
      </a:accent6>
      <a:hlink>
        <a:srgbClr val="FFCC00"/>
      </a:hlink>
      <a:folHlink>
        <a:srgbClr val="CC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CC3300"/>
        </a:dk1>
        <a:lt1>
          <a:srgbClr val="FFFFFF"/>
        </a:lt1>
        <a:dk2>
          <a:srgbClr val="4F0101"/>
        </a:dk2>
        <a:lt2>
          <a:srgbClr val="FFCC00"/>
        </a:lt2>
        <a:accent1>
          <a:srgbClr val="CC3300"/>
        </a:accent1>
        <a:accent2>
          <a:srgbClr val="FF9933"/>
        </a:accent2>
        <a:accent3>
          <a:srgbClr val="B2AAAA"/>
        </a:accent3>
        <a:accent4>
          <a:srgbClr val="DADADA"/>
        </a:accent4>
        <a:accent5>
          <a:srgbClr val="E2AD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FireBackground_co_11 PowerPlugs Templates for PowerPoint</Template>
  <TotalTime>879</TotalTime>
  <Words>633</Words>
  <Application>Microsoft Office PowerPoint</Application>
  <PresentationFormat>On-screen Show (4:3)</PresentationFormat>
  <Paragraphs>68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FireBackground_co_11 PowerPlugs Templates for PowerPoint</vt:lpstr>
      <vt:lpstr>Rekindling The Fire</vt:lpstr>
      <vt:lpstr>How To Recognize When The Fire Is Going Out</vt:lpstr>
      <vt:lpstr>Why You Need To Rekindle The Fire</vt:lpstr>
      <vt:lpstr>Why You Need To Rekindle The Fire</vt:lpstr>
      <vt:lpstr>How To Rekindle The Fire</vt:lpstr>
      <vt:lpstr>God's Plan of Salvation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Rekindling The Fire</dc:title>
  <dc:creator>Jack</dc:creator>
  <cp:lastModifiedBy>Jack Critchfield</cp:lastModifiedBy>
  <cp:revision>2</cp:revision>
  <dcterms:created xsi:type="dcterms:W3CDTF">2016-05-18T01:59:00Z</dcterms:created>
  <dcterms:modified xsi:type="dcterms:W3CDTF">2021-05-14T23:49:40Z</dcterms:modified>
</cp:coreProperties>
</file>